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E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64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409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642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29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37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01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84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408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052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443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652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169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010D4-F90E-4D43-BB86-9D93E46F0166}" type="datetimeFigureOut">
              <a:rPr lang="el-GR" smtClean="0"/>
              <a:t>14/3/2013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1A2CF-319F-4FBF-9EF3-0399A45468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287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2518" cy="6858000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1403648" y="7647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>
                <a:solidFill>
                  <a:srgbClr val="7030A0"/>
                </a:solidFill>
              </a:rPr>
              <a:t>Σα βγεις στον πηγαιμό για την Ιθάκη,</a:t>
            </a:r>
            <a:br>
              <a:rPr lang="el-GR" b="1" dirty="0">
                <a:solidFill>
                  <a:srgbClr val="7030A0"/>
                </a:solidFill>
              </a:rPr>
            </a:br>
            <a:r>
              <a:rPr lang="el-GR" b="1" dirty="0">
                <a:solidFill>
                  <a:srgbClr val="7030A0"/>
                </a:solidFill>
              </a:rPr>
              <a:t>να εύχεσαι </a:t>
            </a:r>
            <a:r>
              <a:rPr lang="el-GR" b="1" dirty="0" err="1">
                <a:solidFill>
                  <a:srgbClr val="7030A0"/>
                </a:solidFill>
              </a:rPr>
              <a:t>νάναι</a:t>
            </a:r>
            <a:r>
              <a:rPr lang="el-GR" b="1" dirty="0">
                <a:solidFill>
                  <a:srgbClr val="7030A0"/>
                </a:solidFill>
              </a:rPr>
              <a:t> μακρύς ο </a:t>
            </a:r>
            <a:r>
              <a:rPr lang="el-GR" b="1" dirty="0" smtClean="0">
                <a:solidFill>
                  <a:srgbClr val="7030A0"/>
                </a:solidFill>
              </a:rPr>
              <a:t>δρόμος</a:t>
            </a:r>
            <a:r>
              <a:rPr lang="en-US" b="1" dirty="0" smtClean="0">
                <a:solidFill>
                  <a:srgbClr val="7030A0"/>
                </a:solidFill>
              </a:rPr>
              <a:t>…</a:t>
            </a:r>
          </a:p>
          <a:p>
            <a:endParaRPr lang="el-GR" b="1" dirty="0">
              <a:solidFill>
                <a:srgbClr val="7030A0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3" y="478750"/>
            <a:ext cx="1409524" cy="1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0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384" y="980728"/>
            <a:ext cx="9357384" cy="4774998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Έλλειψη 4"/>
          <p:cNvSpPr/>
          <p:nvPr/>
        </p:nvSpPr>
        <p:spPr>
          <a:xfrm>
            <a:off x="8568444" y="2686261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FF000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8568444" y="2591460"/>
            <a:ext cx="529311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11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Τροία</a:t>
            </a:r>
            <a:endParaRPr lang="el-GR" sz="11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52" descr="shi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30426" flipH="1">
            <a:off x="8482528" y="2593158"/>
            <a:ext cx="147518" cy="14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Ευθύγραμμο βέλος σύνδεσης 10"/>
          <p:cNvCxnSpPr>
            <a:stCxn id="7" idx="1"/>
          </p:cNvCxnSpPr>
          <p:nvPr/>
        </p:nvCxnSpPr>
        <p:spPr>
          <a:xfrm flipH="1" flipV="1">
            <a:off x="8244411" y="2420890"/>
            <a:ext cx="348188" cy="308078"/>
          </a:xfrm>
          <a:prstGeom prst="straightConnector1">
            <a:avLst/>
          </a:prstGeom>
          <a:ln w="158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28384" y="2123142"/>
            <a:ext cx="902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1. Κίκονες</a:t>
            </a:r>
            <a:endParaRPr lang="el-GR" sz="1000" b="1" dirty="0">
              <a:solidFill>
                <a:srgbClr val="FF0000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8244411" y="2340110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98" name="Ομάδα 97"/>
          <p:cNvGrpSpPr/>
          <p:nvPr/>
        </p:nvGrpSpPr>
        <p:grpSpPr>
          <a:xfrm>
            <a:off x="4572000" y="2420891"/>
            <a:ext cx="3816425" cy="2016222"/>
            <a:chOff x="4709542" y="2503537"/>
            <a:chExt cx="3734941" cy="2000250"/>
          </a:xfrm>
        </p:grpSpPr>
        <p:sp>
          <p:nvSpPr>
            <p:cNvPr id="94" name="Ελεύθερη σχεδίαση 93"/>
            <p:cNvSpPr/>
            <p:nvPr/>
          </p:nvSpPr>
          <p:spPr>
            <a:xfrm>
              <a:off x="4853558" y="2503537"/>
              <a:ext cx="3590925" cy="2000250"/>
            </a:xfrm>
            <a:custGeom>
              <a:avLst/>
              <a:gdLst>
                <a:gd name="connsiteX0" fmla="*/ 3462338 w 3590925"/>
                <a:gd name="connsiteY0" fmla="*/ 0 h 2000250"/>
                <a:gd name="connsiteX1" fmla="*/ 3471863 w 3590925"/>
                <a:gd name="connsiteY1" fmla="*/ 219075 h 2000250"/>
                <a:gd name="connsiteX2" fmla="*/ 3481388 w 3590925"/>
                <a:gd name="connsiteY2" fmla="*/ 304800 h 2000250"/>
                <a:gd name="connsiteX3" fmla="*/ 3486150 w 3590925"/>
                <a:gd name="connsiteY3" fmla="*/ 400050 h 2000250"/>
                <a:gd name="connsiteX4" fmla="*/ 3495675 w 3590925"/>
                <a:gd name="connsiteY4" fmla="*/ 476250 h 2000250"/>
                <a:gd name="connsiteX5" fmla="*/ 3500438 w 3590925"/>
                <a:gd name="connsiteY5" fmla="*/ 547688 h 2000250"/>
                <a:gd name="connsiteX6" fmla="*/ 3505200 w 3590925"/>
                <a:gd name="connsiteY6" fmla="*/ 585788 h 2000250"/>
                <a:gd name="connsiteX7" fmla="*/ 3514725 w 3590925"/>
                <a:gd name="connsiteY7" fmla="*/ 647700 h 2000250"/>
                <a:gd name="connsiteX8" fmla="*/ 3519488 w 3590925"/>
                <a:gd name="connsiteY8" fmla="*/ 666750 h 2000250"/>
                <a:gd name="connsiteX9" fmla="*/ 3524250 w 3590925"/>
                <a:gd name="connsiteY9" fmla="*/ 690563 h 2000250"/>
                <a:gd name="connsiteX10" fmla="*/ 3529013 w 3590925"/>
                <a:gd name="connsiteY10" fmla="*/ 704850 h 2000250"/>
                <a:gd name="connsiteX11" fmla="*/ 3533775 w 3590925"/>
                <a:gd name="connsiteY11" fmla="*/ 723900 h 2000250"/>
                <a:gd name="connsiteX12" fmla="*/ 3538538 w 3590925"/>
                <a:gd name="connsiteY12" fmla="*/ 747713 h 2000250"/>
                <a:gd name="connsiteX13" fmla="*/ 3543300 w 3590925"/>
                <a:gd name="connsiteY13" fmla="*/ 762000 h 2000250"/>
                <a:gd name="connsiteX14" fmla="*/ 3557588 w 3590925"/>
                <a:gd name="connsiteY14" fmla="*/ 809625 h 2000250"/>
                <a:gd name="connsiteX15" fmla="*/ 3567113 w 3590925"/>
                <a:gd name="connsiteY15" fmla="*/ 838200 h 2000250"/>
                <a:gd name="connsiteX16" fmla="*/ 3576638 w 3590925"/>
                <a:gd name="connsiteY16" fmla="*/ 852488 h 2000250"/>
                <a:gd name="connsiteX17" fmla="*/ 3586163 w 3590925"/>
                <a:gd name="connsiteY17" fmla="*/ 919163 h 2000250"/>
                <a:gd name="connsiteX18" fmla="*/ 3590925 w 3590925"/>
                <a:gd name="connsiteY18" fmla="*/ 938213 h 2000250"/>
                <a:gd name="connsiteX19" fmla="*/ 3576638 w 3590925"/>
                <a:gd name="connsiteY19" fmla="*/ 1004888 h 2000250"/>
                <a:gd name="connsiteX20" fmla="*/ 3548063 w 3590925"/>
                <a:gd name="connsiteY20" fmla="*/ 1047750 h 2000250"/>
                <a:gd name="connsiteX21" fmla="*/ 3538538 w 3590925"/>
                <a:gd name="connsiteY21" fmla="*/ 1062038 h 2000250"/>
                <a:gd name="connsiteX22" fmla="*/ 3529013 w 3590925"/>
                <a:gd name="connsiteY22" fmla="*/ 1090613 h 2000250"/>
                <a:gd name="connsiteX23" fmla="*/ 3524250 w 3590925"/>
                <a:gd name="connsiteY23" fmla="*/ 1104900 h 2000250"/>
                <a:gd name="connsiteX24" fmla="*/ 3519488 w 3590925"/>
                <a:gd name="connsiteY24" fmla="*/ 1123950 h 2000250"/>
                <a:gd name="connsiteX25" fmla="*/ 3509963 w 3590925"/>
                <a:gd name="connsiteY25" fmla="*/ 1152525 h 2000250"/>
                <a:gd name="connsiteX26" fmla="*/ 3495675 w 3590925"/>
                <a:gd name="connsiteY26" fmla="*/ 1195388 h 2000250"/>
                <a:gd name="connsiteX27" fmla="*/ 3486150 w 3590925"/>
                <a:gd name="connsiteY27" fmla="*/ 1223963 h 2000250"/>
                <a:gd name="connsiteX28" fmla="*/ 3481388 w 3590925"/>
                <a:gd name="connsiteY28" fmla="*/ 1238250 h 2000250"/>
                <a:gd name="connsiteX29" fmla="*/ 3462338 w 3590925"/>
                <a:gd name="connsiteY29" fmla="*/ 1266825 h 2000250"/>
                <a:gd name="connsiteX30" fmla="*/ 3443288 w 3590925"/>
                <a:gd name="connsiteY30" fmla="*/ 1295400 h 2000250"/>
                <a:gd name="connsiteX31" fmla="*/ 3419475 w 3590925"/>
                <a:gd name="connsiteY31" fmla="*/ 1338263 h 2000250"/>
                <a:gd name="connsiteX32" fmla="*/ 3409950 w 3590925"/>
                <a:gd name="connsiteY32" fmla="*/ 1352550 h 2000250"/>
                <a:gd name="connsiteX33" fmla="*/ 3400425 w 3590925"/>
                <a:gd name="connsiteY33" fmla="*/ 1366838 h 2000250"/>
                <a:gd name="connsiteX34" fmla="*/ 3386138 w 3590925"/>
                <a:gd name="connsiteY34" fmla="*/ 1371600 h 2000250"/>
                <a:gd name="connsiteX35" fmla="*/ 3376613 w 3590925"/>
                <a:gd name="connsiteY35" fmla="*/ 1390650 h 2000250"/>
                <a:gd name="connsiteX36" fmla="*/ 3362325 w 3590925"/>
                <a:gd name="connsiteY36" fmla="*/ 1400175 h 2000250"/>
                <a:gd name="connsiteX37" fmla="*/ 3352800 w 3590925"/>
                <a:gd name="connsiteY37" fmla="*/ 1414463 h 2000250"/>
                <a:gd name="connsiteX38" fmla="*/ 3338513 w 3590925"/>
                <a:gd name="connsiteY38" fmla="*/ 1428750 h 2000250"/>
                <a:gd name="connsiteX39" fmla="*/ 3319463 w 3590925"/>
                <a:gd name="connsiteY39" fmla="*/ 1457325 h 2000250"/>
                <a:gd name="connsiteX40" fmla="*/ 3305175 w 3590925"/>
                <a:gd name="connsiteY40" fmla="*/ 1471613 h 2000250"/>
                <a:gd name="connsiteX41" fmla="*/ 3295650 w 3590925"/>
                <a:gd name="connsiteY41" fmla="*/ 1485900 h 2000250"/>
                <a:gd name="connsiteX42" fmla="*/ 3281363 w 3590925"/>
                <a:gd name="connsiteY42" fmla="*/ 1495425 h 2000250"/>
                <a:gd name="connsiteX43" fmla="*/ 3257550 w 3590925"/>
                <a:gd name="connsiteY43" fmla="*/ 1519238 h 2000250"/>
                <a:gd name="connsiteX44" fmla="*/ 3233738 w 3590925"/>
                <a:gd name="connsiteY44" fmla="*/ 1538288 h 2000250"/>
                <a:gd name="connsiteX45" fmla="*/ 3205163 w 3590925"/>
                <a:gd name="connsiteY45" fmla="*/ 1562100 h 2000250"/>
                <a:gd name="connsiteX46" fmla="*/ 3190875 w 3590925"/>
                <a:gd name="connsiteY46" fmla="*/ 1576388 h 2000250"/>
                <a:gd name="connsiteX47" fmla="*/ 3176588 w 3590925"/>
                <a:gd name="connsiteY47" fmla="*/ 1581150 h 2000250"/>
                <a:gd name="connsiteX48" fmla="*/ 3157538 w 3590925"/>
                <a:gd name="connsiteY48" fmla="*/ 1590675 h 2000250"/>
                <a:gd name="connsiteX49" fmla="*/ 3143250 w 3590925"/>
                <a:gd name="connsiteY49" fmla="*/ 1604963 h 2000250"/>
                <a:gd name="connsiteX50" fmla="*/ 3124200 w 3590925"/>
                <a:gd name="connsiteY50" fmla="*/ 1609725 h 2000250"/>
                <a:gd name="connsiteX51" fmla="*/ 3109913 w 3590925"/>
                <a:gd name="connsiteY51" fmla="*/ 1614488 h 2000250"/>
                <a:gd name="connsiteX52" fmla="*/ 3052763 w 3590925"/>
                <a:gd name="connsiteY52" fmla="*/ 1647825 h 2000250"/>
                <a:gd name="connsiteX53" fmla="*/ 3024188 w 3590925"/>
                <a:gd name="connsiteY53" fmla="*/ 1666875 h 2000250"/>
                <a:gd name="connsiteX54" fmla="*/ 3009900 w 3590925"/>
                <a:gd name="connsiteY54" fmla="*/ 1676400 h 2000250"/>
                <a:gd name="connsiteX55" fmla="*/ 2990850 w 3590925"/>
                <a:gd name="connsiteY55" fmla="*/ 1685925 h 2000250"/>
                <a:gd name="connsiteX56" fmla="*/ 2976563 w 3590925"/>
                <a:gd name="connsiteY56" fmla="*/ 1695450 h 2000250"/>
                <a:gd name="connsiteX57" fmla="*/ 2952750 w 3590925"/>
                <a:gd name="connsiteY57" fmla="*/ 1700213 h 2000250"/>
                <a:gd name="connsiteX58" fmla="*/ 2909888 w 3590925"/>
                <a:gd name="connsiteY58" fmla="*/ 1719263 h 2000250"/>
                <a:gd name="connsiteX59" fmla="*/ 2886075 w 3590925"/>
                <a:gd name="connsiteY59" fmla="*/ 1733550 h 2000250"/>
                <a:gd name="connsiteX60" fmla="*/ 2843213 w 3590925"/>
                <a:gd name="connsiteY60" fmla="*/ 1752600 h 2000250"/>
                <a:gd name="connsiteX61" fmla="*/ 2843213 w 3590925"/>
                <a:gd name="connsiteY61" fmla="*/ 1752600 h 2000250"/>
                <a:gd name="connsiteX62" fmla="*/ 2824163 w 3590925"/>
                <a:gd name="connsiteY62" fmla="*/ 1762125 h 2000250"/>
                <a:gd name="connsiteX63" fmla="*/ 2795588 w 3590925"/>
                <a:gd name="connsiteY63" fmla="*/ 1771650 h 2000250"/>
                <a:gd name="connsiteX64" fmla="*/ 2752725 w 3590925"/>
                <a:gd name="connsiteY64" fmla="*/ 1790700 h 2000250"/>
                <a:gd name="connsiteX65" fmla="*/ 2728913 w 3590925"/>
                <a:gd name="connsiteY65" fmla="*/ 1795463 h 2000250"/>
                <a:gd name="connsiteX66" fmla="*/ 2690813 w 3590925"/>
                <a:gd name="connsiteY66" fmla="*/ 1809750 h 2000250"/>
                <a:gd name="connsiteX67" fmla="*/ 2643188 w 3590925"/>
                <a:gd name="connsiteY67" fmla="*/ 1814513 h 2000250"/>
                <a:gd name="connsiteX68" fmla="*/ 2628900 w 3590925"/>
                <a:gd name="connsiteY68" fmla="*/ 1819275 h 2000250"/>
                <a:gd name="connsiteX69" fmla="*/ 2605088 w 3590925"/>
                <a:gd name="connsiteY69" fmla="*/ 1828800 h 2000250"/>
                <a:gd name="connsiteX70" fmla="*/ 2552700 w 3590925"/>
                <a:gd name="connsiteY70" fmla="*/ 1838325 h 2000250"/>
                <a:gd name="connsiteX71" fmla="*/ 2528888 w 3590925"/>
                <a:gd name="connsiteY71" fmla="*/ 1843088 h 2000250"/>
                <a:gd name="connsiteX72" fmla="*/ 2500313 w 3590925"/>
                <a:gd name="connsiteY72" fmla="*/ 1847850 h 2000250"/>
                <a:gd name="connsiteX73" fmla="*/ 2481263 w 3590925"/>
                <a:gd name="connsiteY73" fmla="*/ 1852613 h 2000250"/>
                <a:gd name="connsiteX74" fmla="*/ 2457450 w 3590925"/>
                <a:gd name="connsiteY74" fmla="*/ 1857375 h 2000250"/>
                <a:gd name="connsiteX75" fmla="*/ 2443163 w 3590925"/>
                <a:gd name="connsiteY75" fmla="*/ 1862138 h 2000250"/>
                <a:gd name="connsiteX76" fmla="*/ 2405063 w 3590925"/>
                <a:gd name="connsiteY76" fmla="*/ 1866900 h 2000250"/>
                <a:gd name="connsiteX77" fmla="*/ 2381250 w 3590925"/>
                <a:gd name="connsiteY77" fmla="*/ 1871663 h 2000250"/>
                <a:gd name="connsiteX78" fmla="*/ 2366963 w 3590925"/>
                <a:gd name="connsiteY78" fmla="*/ 1876425 h 2000250"/>
                <a:gd name="connsiteX79" fmla="*/ 2295525 w 3590925"/>
                <a:gd name="connsiteY79" fmla="*/ 1881188 h 2000250"/>
                <a:gd name="connsiteX80" fmla="*/ 2238375 w 3590925"/>
                <a:gd name="connsiteY80" fmla="*/ 1890713 h 2000250"/>
                <a:gd name="connsiteX81" fmla="*/ 2195513 w 3590925"/>
                <a:gd name="connsiteY81" fmla="*/ 1900238 h 2000250"/>
                <a:gd name="connsiteX82" fmla="*/ 2157413 w 3590925"/>
                <a:gd name="connsiteY82" fmla="*/ 1905000 h 2000250"/>
                <a:gd name="connsiteX83" fmla="*/ 2062163 w 3590925"/>
                <a:gd name="connsiteY83" fmla="*/ 1924050 h 2000250"/>
                <a:gd name="connsiteX84" fmla="*/ 1981200 w 3590925"/>
                <a:gd name="connsiteY84" fmla="*/ 1928813 h 2000250"/>
                <a:gd name="connsiteX85" fmla="*/ 1947863 w 3590925"/>
                <a:gd name="connsiteY85" fmla="*/ 1933575 h 2000250"/>
                <a:gd name="connsiteX86" fmla="*/ 1924050 w 3590925"/>
                <a:gd name="connsiteY86" fmla="*/ 1938338 h 2000250"/>
                <a:gd name="connsiteX87" fmla="*/ 1824038 w 3590925"/>
                <a:gd name="connsiteY87" fmla="*/ 1943100 h 2000250"/>
                <a:gd name="connsiteX88" fmla="*/ 1752600 w 3590925"/>
                <a:gd name="connsiteY88" fmla="*/ 1947863 h 2000250"/>
                <a:gd name="connsiteX89" fmla="*/ 1695450 w 3590925"/>
                <a:gd name="connsiteY89" fmla="*/ 1952625 h 2000250"/>
                <a:gd name="connsiteX90" fmla="*/ 1662113 w 3590925"/>
                <a:gd name="connsiteY90" fmla="*/ 1957388 h 2000250"/>
                <a:gd name="connsiteX91" fmla="*/ 1576388 w 3590925"/>
                <a:gd name="connsiteY91" fmla="*/ 1962150 h 2000250"/>
                <a:gd name="connsiteX92" fmla="*/ 1533525 w 3590925"/>
                <a:gd name="connsiteY92" fmla="*/ 1971675 h 2000250"/>
                <a:gd name="connsiteX93" fmla="*/ 1514475 w 3590925"/>
                <a:gd name="connsiteY93" fmla="*/ 1976438 h 2000250"/>
                <a:gd name="connsiteX94" fmla="*/ 1447800 w 3590925"/>
                <a:gd name="connsiteY94" fmla="*/ 1981200 h 2000250"/>
                <a:gd name="connsiteX95" fmla="*/ 1400175 w 3590925"/>
                <a:gd name="connsiteY95" fmla="*/ 1985963 h 2000250"/>
                <a:gd name="connsiteX96" fmla="*/ 1333500 w 3590925"/>
                <a:gd name="connsiteY96" fmla="*/ 1995488 h 2000250"/>
                <a:gd name="connsiteX97" fmla="*/ 0 w 3590925"/>
                <a:gd name="connsiteY97" fmla="*/ 2000250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590925" h="2000250">
                  <a:moveTo>
                    <a:pt x="3462338" y="0"/>
                  </a:moveTo>
                  <a:cubicBezTo>
                    <a:pt x="3480307" y="89858"/>
                    <a:pt x="3463360" y="-1993"/>
                    <a:pt x="3471863" y="219075"/>
                  </a:cubicBezTo>
                  <a:cubicBezTo>
                    <a:pt x="3473080" y="250718"/>
                    <a:pt x="3477065" y="274541"/>
                    <a:pt x="3481388" y="304800"/>
                  </a:cubicBezTo>
                  <a:cubicBezTo>
                    <a:pt x="3482975" y="336550"/>
                    <a:pt x="3484167" y="368322"/>
                    <a:pt x="3486150" y="400050"/>
                  </a:cubicBezTo>
                  <a:cubicBezTo>
                    <a:pt x="3489687" y="456644"/>
                    <a:pt x="3486883" y="441078"/>
                    <a:pt x="3495675" y="476250"/>
                  </a:cubicBezTo>
                  <a:cubicBezTo>
                    <a:pt x="3497263" y="500063"/>
                    <a:pt x="3498371" y="523912"/>
                    <a:pt x="3500438" y="547688"/>
                  </a:cubicBezTo>
                  <a:cubicBezTo>
                    <a:pt x="3501547" y="560439"/>
                    <a:pt x="3503508" y="573101"/>
                    <a:pt x="3505200" y="585788"/>
                  </a:cubicBezTo>
                  <a:cubicBezTo>
                    <a:pt x="3507027" y="599489"/>
                    <a:pt x="3511819" y="633168"/>
                    <a:pt x="3514725" y="647700"/>
                  </a:cubicBezTo>
                  <a:cubicBezTo>
                    <a:pt x="3516009" y="654118"/>
                    <a:pt x="3518068" y="660360"/>
                    <a:pt x="3519488" y="666750"/>
                  </a:cubicBezTo>
                  <a:cubicBezTo>
                    <a:pt x="3521244" y="674652"/>
                    <a:pt x="3522287" y="682710"/>
                    <a:pt x="3524250" y="690563"/>
                  </a:cubicBezTo>
                  <a:cubicBezTo>
                    <a:pt x="3525468" y="695433"/>
                    <a:pt x="3527634" y="700023"/>
                    <a:pt x="3529013" y="704850"/>
                  </a:cubicBezTo>
                  <a:cubicBezTo>
                    <a:pt x="3530811" y="711144"/>
                    <a:pt x="3532355" y="717510"/>
                    <a:pt x="3533775" y="723900"/>
                  </a:cubicBezTo>
                  <a:cubicBezTo>
                    <a:pt x="3535531" y="731802"/>
                    <a:pt x="3536575" y="739860"/>
                    <a:pt x="3538538" y="747713"/>
                  </a:cubicBezTo>
                  <a:cubicBezTo>
                    <a:pt x="3539756" y="752583"/>
                    <a:pt x="3541921" y="757173"/>
                    <a:pt x="3543300" y="762000"/>
                  </a:cubicBezTo>
                  <a:cubicBezTo>
                    <a:pt x="3557696" y="812386"/>
                    <a:pt x="3534952" y="741714"/>
                    <a:pt x="3557588" y="809625"/>
                  </a:cubicBezTo>
                  <a:cubicBezTo>
                    <a:pt x="3557590" y="809630"/>
                    <a:pt x="3567109" y="838195"/>
                    <a:pt x="3567113" y="838200"/>
                  </a:cubicBezTo>
                  <a:lnTo>
                    <a:pt x="3576638" y="852488"/>
                  </a:lnTo>
                  <a:cubicBezTo>
                    <a:pt x="3588106" y="886895"/>
                    <a:pt x="3576889" y="849604"/>
                    <a:pt x="3586163" y="919163"/>
                  </a:cubicBezTo>
                  <a:cubicBezTo>
                    <a:pt x="3587028" y="925651"/>
                    <a:pt x="3589338" y="931863"/>
                    <a:pt x="3590925" y="938213"/>
                  </a:cubicBezTo>
                  <a:cubicBezTo>
                    <a:pt x="3588910" y="954335"/>
                    <a:pt x="3587079" y="989227"/>
                    <a:pt x="3576638" y="1004888"/>
                  </a:cubicBezTo>
                  <a:lnTo>
                    <a:pt x="3548063" y="1047750"/>
                  </a:lnTo>
                  <a:cubicBezTo>
                    <a:pt x="3544888" y="1052513"/>
                    <a:pt x="3540348" y="1056608"/>
                    <a:pt x="3538538" y="1062038"/>
                  </a:cubicBezTo>
                  <a:lnTo>
                    <a:pt x="3529013" y="1090613"/>
                  </a:lnTo>
                  <a:cubicBezTo>
                    <a:pt x="3527425" y="1095375"/>
                    <a:pt x="3525467" y="1100030"/>
                    <a:pt x="3524250" y="1104900"/>
                  </a:cubicBezTo>
                  <a:cubicBezTo>
                    <a:pt x="3522663" y="1111250"/>
                    <a:pt x="3521369" y="1117681"/>
                    <a:pt x="3519488" y="1123950"/>
                  </a:cubicBezTo>
                  <a:cubicBezTo>
                    <a:pt x="3516603" y="1133567"/>
                    <a:pt x="3513138" y="1143000"/>
                    <a:pt x="3509963" y="1152525"/>
                  </a:cubicBezTo>
                  <a:lnTo>
                    <a:pt x="3495675" y="1195388"/>
                  </a:lnTo>
                  <a:lnTo>
                    <a:pt x="3486150" y="1223963"/>
                  </a:lnTo>
                  <a:cubicBezTo>
                    <a:pt x="3484563" y="1228725"/>
                    <a:pt x="3484173" y="1234073"/>
                    <a:pt x="3481388" y="1238250"/>
                  </a:cubicBezTo>
                  <a:cubicBezTo>
                    <a:pt x="3475038" y="1247775"/>
                    <a:pt x="3465958" y="1255965"/>
                    <a:pt x="3462338" y="1266825"/>
                  </a:cubicBezTo>
                  <a:cubicBezTo>
                    <a:pt x="3455445" y="1287502"/>
                    <a:pt x="3461125" y="1277563"/>
                    <a:pt x="3443288" y="1295400"/>
                  </a:cubicBezTo>
                  <a:cubicBezTo>
                    <a:pt x="3434905" y="1320548"/>
                    <a:pt x="3441310" y="1305512"/>
                    <a:pt x="3419475" y="1338263"/>
                  </a:cubicBezTo>
                  <a:lnTo>
                    <a:pt x="3409950" y="1352550"/>
                  </a:lnTo>
                  <a:cubicBezTo>
                    <a:pt x="3406775" y="1357313"/>
                    <a:pt x="3405855" y="1365028"/>
                    <a:pt x="3400425" y="1366838"/>
                  </a:cubicBezTo>
                  <a:lnTo>
                    <a:pt x="3386138" y="1371600"/>
                  </a:lnTo>
                  <a:cubicBezTo>
                    <a:pt x="3382963" y="1377950"/>
                    <a:pt x="3381158" y="1385196"/>
                    <a:pt x="3376613" y="1390650"/>
                  </a:cubicBezTo>
                  <a:cubicBezTo>
                    <a:pt x="3372949" y="1395047"/>
                    <a:pt x="3366372" y="1396128"/>
                    <a:pt x="3362325" y="1400175"/>
                  </a:cubicBezTo>
                  <a:cubicBezTo>
                    <a:pt x="3358278" y="1404222"/>
                    <a:pt x="3356464" y="1410066"/>
                    <a:pt x="3352800" y="1414463"/>
                  </a:cubicBezTo>
                  <a:cubicBezTo>
                    <a:pt x="3348488" y="1419637"/>
                    <a:pt x="3342648" y="1423434"/>
                    <a:pt x="3338513" y="1428750"/>
                  </a:cubicBezTo>
                  <a:cubicBezTo>
                    <a:pt x="3331485" y="1437786"/>
                    <a:pt x="3327558" y="1449230"/>
                    <a:pt x="3319463" y="1457325"/>
                  </a:cubicBezTo>
                  <a:cubicBezTo>
                    <a:pt x="3314700" y="1462088"/>
                    <a:pt x="3309487" y="1466439"/>
                    <a:pt x="3305175" y="1471613"/>
                  </a:cubicBezTo>
                  <a:cubicBezTo>
                    <a:pt x="3301511" y="1476010"/>
                    <a:pt x="3299697" y="1481853"/>
                    <a:pt x="3295650" y="1485900"/>
                  </a:cubicBezTo>
                  <a:cubicBezTo>
                    <a:pt x="3291603" y="1489947"/>
                    <a:pt x="3286125" y="1492250"/>
                    <a:pt x="3281363" y="1495425"/>
                  </a:cubicBezTo>
                  <a:cubicBezTo>
                    <a:pt x="3255966" y="1533522"/>
                    <a:pt x="3289298" y="1487491"/>
                    <a:pt x="3257550" y="1519238"/>
                  </a:cubicBezTo>
                  <a:cubicBezTo>
                    <a:pt x="3236007" y="1540780"/>
                    <a:pt x="3261553" y="1529015"/>
                    <a:pt x="3233738" y="1538288"/>
                  </a:cubicBezTo>
                  <a:cubicBezTo>
                    <a:pt x="3191985" y="1580038"/>
                    <a:pt x="3244955" y="1528940"/>
                    <a:pt x="3205163" y="1562100"/>
                  </a:cubicBezTo>
                  <a:cubicBezTo>
                    <a:pt x="3199989" y="1566412"/>
                    <a:pt x="3196479" y="1572652"/>
                    <a:pt x="3190875" y="1576388"/>
                  </a:cubicBezTo>
                  <a:cubicBezTo>
                    <a:pt x="3186698" y="1579173"/>
                    <a:pt x="3181202" y="1579173"/>
                    <a:pt x="3176588" y="1581150"/>
                  </a:cubicBezTo>
                  <a:cubicBezTo>
                    <a:pt x="3170062" y="1583947"/>
                    <a:pt x="3163315" y="1586548"/>
                    <a:pt x="3157538" y="1590675"/>
                  </a:cubicBezTo>
                  <a:cubicBezTo>
                    <a:pt x="3152057" y="1594590"/>
                    <a:pt x="3149098" y="1601621"/>
                    <a:pt x="3143250" y="1604963"/>
                  </a:cubicBezTo>
                  <a:cubicBezTo>
                    <a:pt x="3137567" y="1608210"/>
                    <a:pt x="3130494" y="1607927"/>
                    <a:pt x="3124200" y="1609725"/>
                  </a:cubicBezTo>
                  <a:cubicBezTo>
                    <a:pt x="3119373" y="1611104"/>
                    <a:pt x="3114675" y="1612900"/>
                    <a:pt x="3109913" y="1614488"/>
                  </a:cubicBezTo>
                  <a:cubicBezTo>
                    <a:pt x="3066577" y="1646990"/>
                    <a:pt x="3087214" y="1639213"/>
                    <a:pt x="3052763" y="1647825"/>
                  </a:cubicBezTo>
                  <a:cubicBezTo>
                    <a:pt x="3025678" y="1674910"/>
                    <a:pt x="3051757" y="1653091"/>
                    <a:pt x="3024188" y="1666875"/>
                  </a:cubicBezTo>
                  <a:cubicBezTo>
                    <a:pt x="3019068" y="1669435"/>
                    <a:pt x="3014870" y="1673560"/>
                    <a:pt x="3009900" y="1676400"/>
                  </a:cubicBezTo>
                  <a:cubicBezTo>
                    <a:pt x="3003736" y="1679922"/>
                    <a:pt x="2997014" y="1682403"/>
                    <a:pt x="2990850" y="1685925"/>
                  </a:cubicBezTo>
                  <a:cubicBezTo>
                    <a:pt x="2985880" y="1688765"/>
                    <a:pt x="2981922" y="1693440"/>
                    <a:pt x="2976563" y="1695450"/>
                  </a:cubicBezTo>
                  <a:cubicBezTo>
                    <a:pt x="2968984" y="1698292"/>
                    <a:pt x="2960688" y="1698625"/>
                    <a:pt x="2952750" y="1700213"/>
                  </a:cubicBezTo>
                  <a:cubicBezTo>
                    <a:pt x="2924033" y="1728930"/>
                    <a:pt x="2956006" y="1702493"/>
                    <a:pt x="2909888" y="1719263"/>
                  </a:cubicBezTo>
                  <a:cubicBezTo>
                    <a:pt x="2901189" y="1722426"/>
                    <a:pt x="2893925" y="1728644"/>
                    <a:pt x="2886075" y="1733550"/>
                  </a:cubicBezTo>
                  <a:cubicBezTo>
                    <a:pt x="2860197" y="1749724"/>
                    <a:pt x="2882897" y="1739372"/>
                    <a:pt x="2843213" y="1752600"/>
                  </a:cubicBezTo>
                  <a:lnTo>
                    <a:pt x="2843213" y="1752600"/>
                  </a:lnTo>
                  <a:cubicBezTo>
                    <a:pt x="2836863" y="1755775"/>
                    <a:pt x="2830755" y="1759488"/>
                    <a:pt x="2824163" y="1762125"/>
                  </a:cubicBezTo>
                  <a:cubicBezTo>
                    <a:pt x="2814841" y="1765854"/>
                    <a:pt x="2804568" y="1767160"/>
                    <a:pt x="2795588" y="1771650"/>
                  </a:cubicBezTo>
                  <a:cubicBezTo>
                    <a:pt x="2781514" y="1778687"/>
                    <a:pt x="2767929" y="1786139"/>
                    <a:pt x="2752725" y="1790700"/>
                  </a:cubicBezTo>
                  <a:cubicBezTo>
                    <a:pt x="2744972" y="1793026"/>
                    <a:pt x="2736666" y="1793137"/>
                    <a:pt x="2728913" y="1795463"/>
                  </a:cubicBezTo>
                  <a:cubicBezTo>
                    <a:pt x="2727796" y="1795798"/>
                    <a:pt x="2697147" y="1808776"/>
                    <a:pt x="2690813" y="1809750"/>
                  </a:cubicBezTo>
                  <a:cubicBezTo>
                    <a:pt x="2675044" y="1812176"/>
                    <a:pt x="2659063" y="1812925"/>
                    <a:pt x="2643188" y="1814513"/>
                  </a:cubicBezTo>
                  <a:cubicBezTo>
                    <a:pt x="2638425" y="1816100"/>
                    <a:pt x="2633601" y="1817512"/>
                    <a:pt x="2628900" y="1819275"/>
                  </a:cubicBezTo>
                  <a:cubicBezTo>
                    <a:pt x="2620895" y="1822277"/>
                    <a:pt x="2613276" y="1826343"/>
                    <a:pt x="2605088" y="1828800"/>
                  </a:cubicBezTo>
                  <a:cubicBezTo>
                    <a:pt x="2596030" y="1831518"/>
                    <a:pt x="2560363" y="1836932"/>
                    <a:pt x="2552700" y="1838325"/>
                  </a:cubicBezTo>
                  <a:cubicBezTo>
                    <a:pt x="2544736" y="1839773"/>
                    <a:pt x="2536852" y="1841640"/>
                    <a:pt x="2528888" y="1843088"/>
                  </a:cubicBezTo>
                  <a:cubicBezTo>
                    <a:pt x="2519387" y="1844815"/>
                    <a:pt x="2509782" y="1845956"/>
                    <a:pt x="2500313" y="1847850"/>
                  </a:cubicBezTo>
                  <a:cubicBezTo>
                    <a:pt x="2493895" y="1849134"/>
                    <a:pt x="2487653" y="1851193"/>
                    <a:pt x="2481263" y="1852613"/>
                  </a:cubicBezTo>
                  <a:cubicBezTo>
                    <a:pt x="2473361" y="1854369"/>
                    <a:pt x="2465303" y="1855412"/>
                    <a:pt x="2457450" y="1857375"/>
                  </a:cubicBezTo>
                  <a:cubicBezTo>
                    <a:pt x="2452580" y="1858593"/>
                    <a:pt x="2448102" y="1861240"/>
                    <a:pt x="2443163" y="1862138"/>
                  </a:cubicBezTo>
                  <a:cubicBezTo>
                    <a:pt x="2430571" y="1864428"/>
                    <a:pt x="2417713" y="1864954"/>
                    <a:pt x="2405063" y="1866900"/>
                  </a:cubicBezTo>
                  <a:cubicBezTo>
                    <a:pt x="2397062" y="1868131"/>
                    <a:pt x="2389103" y="1869700"/>
                    <a:pt x="2381250" y="1871663"/>
                  </a:cubicBezTo>
                  <a:cubicBezTo>
                    <a:pt x="2376380" y="1872881"/>
                    <a:pt x="2371952" y="1875871"/>
                    <a:pt x="2366963" y="1876425"/>
                  </a:cubicBezTo>
                  <a:cubicBezTo>
                    <a:pt x="2343243" y="1879061"/>
                    <a:pt x="2319338" y="1879600"/>
                    <a:pt x="2295525" y="1881188"/>
                  </a:cubicBezTo>
                  <a:cubicBezTo>
                    <a:pt x="2267681" y="1885165"/>
                    <a:pt x="2263455" y="1885140"/>
                    <a:pt x="2238375" y="1890713"/>
                  </a:cubicBezTo>
                  <a:cubicBezTo>
                    <a:pt x="2217061" y="1895449"/>
                    <a:pt x="2218831" y="1896651"/>
                    <a:pt x="2195513" y="1900238"/>
                  </a:cubicBezTo>
                  <a:cubicBezTo>
                    <a:pt x="2182863" y="1902184"/>
                    <a:pt x="2170005" y="1902710"/>
                    <a:pt x="2157413" y="1905000"/>
                  </a:cubicBezTo>
                  <a:cubicBezTo>
                    <a:pt x="2156079" y="1905243"/>
                    <a:pt x="2081388" y="1922378"/>
                    <a:pt x="2062163" y="1924050"/>
                  </a:cubicBezTo>
                  <a:cubicBezTo>
                    <a:pt x="2035230" y="1926392"/>
                    <a:pt x="2008188" y="1927225"/>
                    <a:pt x="1981200" y="1928813"/>
                  </a:cubicBezTo>
                  <a:cubicBezTo>
                    <a:pt x="1970088" y="1930400"/>
                    <a:pt x="1958935" y="1931730"/>
                    <a:pt x="1947863" y="1933575"/>
                  </a:cubicBezTo>
                  <a:cubicBezTo>
                    <a:pt x="1939878" y="1934906"/>
                    <a:pt x="1932121" y="1937717"/>
                    <a:pt x="1924050" y="1938338"/>
                  </a:cubicBezTo>
                  <a:cubicBezTo>
                    <a:pt x="1890773" y="1940898"/>
                    <a:pt x="1857362" y="1941249"/>
                    <a:pt x="1824038" y="1943100"/>
                  </a:cubicBezTo>
                  <a:cubicBezTo>
                    <a:pt x="1800209" y="1944424"/>
                    <a:pt x="1776400" y="1946100"/>
                    <a:pt x="1752600" y="1947863"/>
                  </a:cubicBezTo>
                  <a:cubicBezTo>
                    <a:pt x="1733536" y="1949275"/>
                    <a:pt x="1714461" y="1950624"/>
                    <a:pt x="1695450" y="1952625"/>
                  </a:cubicBezTo>
                  <a:cubicBezTo>
                    <a:pt x="1684286" y="1953800"/>
                    <a:pt x="1673302" y="1956493"/>
                    <a:pt x="1662113" y="1957388"/>
                  </a:cubicBezTo>
                  <a:cubicBezTo>
                    <a:pt x="1633585" y="1959670"/>
                    <a:pt x="1604963" y="1960563"/>
                    <a:pt x="1576388" y="1962150"/>
                  </a:cubicBezTo>
                  <a:cubicBezTo>
                    <a:pt x="1548580" y="1971420"/>
                    <a:pt x="1575437" y="1963293"/>
                    <a:pt x="1533525" y="1971675"/>
                  </a:cubicBezTo>
                  <a:cubicBezTo>
                    <a:pt x="1527107" y="1972959"/>
                    <a:pt x="1520980" y="1975715"/>
                    <a:pt x="1514475" y="1976438"/>
                  </a:cubicBezTo>
                  <a:cubicBezTo>
                    <a:pt x="1492330" y="1978899"/>
                    <a:pt x="1470005" y="1979350"/>
                    <a:pt x="1447800" y="1981200"/>
                  </a:cubicBezTo>
                  <a:cubicBezTo>
                    <a:pt x="1431901" y="1982525"/>
                    <a:pt x="1416006" y="1983984"/>
                    <a:pt x="1400175" y="1985963"/>
                  </a:cubicBezTo>
                  <a:cubicBezTo>
                    <a:pt x="1380232" y="1988456"/>
                    <a:pt x="1353007" y="1995323"/>
                    <a:pt x="1333500" y="1995488"/>
                  </a:cubicBezTo>
                  <a:lnTo>
                    <a:pt x="0" y="200025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6" name="Ευθύγραμμο βέλος σύνδεσης 95"/>
            <p:cNvCxnSpPr/>
            <p:nvPr/>
          </p:nvCxnSpPr>
          <p:spPr>
            <a:xfrm flipH="1">
              <a:off x="4709542" y="4503787"/>
              <a:ext cx="144016" cy="0"/>
            </a:xfrm>
            <a:prstGeom prst="straightConnector1">
              <a:avLst/>
            </a:prstGeom>
            <a:ln w="2222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Έλλειψη 98"/>
          <p:cNvSpPr/>
          <p:nvPr/>
        </p:nvSpPr>
        <p:spPr>
          <a:xfrm>
            <a:off x="4499995" y="4437113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0" name="TextBox 99"/>
          <p:cNvSpPr txBox="1"/>
          <p:nvPr/>
        </p:nvSpPr>
        <p:spPr>
          <a:xfrm>
            <a:off x="4120884" y="4487779"/>
            <a:ext cx="902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2.Λωτοφάγοι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25" name="Ομάδα 124"/>
          <p:cNvGrpSpPr/>
          <p:nvPr/>
        </p:nvGrpSpPr>
        <p:grpSpPr>
          <a:xfrm>
            <a:off x="4572000" y="2363761"/>
            <a:ext cx="856030" cy="2001343"/>
            <a:chOff x="4484401" y="2363761"/>
            <a:chExt cx="943629" cy="1992015"/>
          </a:xfrm>
        </p:grpSpPr>
        <p:sp>
          <p:nvSpPr>
            <p:cNvPr id="107" name="Ελεύθερη σχεδίαση 106"/>
            <p:cNvSpPr/>
            <p:nvPr/>
          </p:nvSpPr>
          <p:spPr>
            <a:xfrm>
              <a:off x="4484401" y="2536257"/>
              <a:ext cx="710637" cy="1819519"/>
            </a:xfrm>
            <a:custGeom>
              <a:avLst/>
              <a:gdLst>
                <a:gd name="connsiteX0" fmla="*/ 0 w 933450"/>
                <a:gd name="connsiteY0" fmla="*/ 2024063 h 2024063"/>
                <a:gd name="connsiteX1" fmla="*/ 204787 w 933450"/>
                <a:gd name="connsiteY1" fmla="*/ 790575 h 2024063"/>
                <a:gd name="connsiteX2" fmla="*/ 933450 w 933450"/>
                <a:gd name="connsiteY2" fmla="*/ 0 h 2024063"/>
                <a:gd name="connsiteX3" fmla="*/ 933450 w 933450"/>
                <a:gd name="connsiteY3" fmla="*/ 0 h 2024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2024063">
                  <a:moveTo>
                    <a:pt x="0" y="2024063"/>
                  </a:moveTo>
                  <a:cubicBezTo>
                    <a:pt x="24606" y="1575991"/>
                    <a:pt x="49212" y="1127919"/>
                    <a:pt x="204787" y="790575"/>
                  </a:cubicBezTo>
                  <a:cubicBezTo>
                    <a:pt x="360362" y="453231"/>
                    <a:pt x="933450" y="0"/>
                    <a:pt x="933450" y="0"/>
                  </a:cubicBezTo>
                  <a:lnTo>
                    <a:pt x="933450" y="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9" name="Ευθύγραμμο βέλος σύνδεσης 108"/>
            <p:cNvCxnSpPr/>
            <p:nvPr/>
          </p:nvCxnSpPr>
          <p:spPr>
            <a:xfrm flipV="1">
              <a:off x="5195039" y="2363761"/>
              <a:ext cx="232991" cy="172496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Έλλειψη 125"/>
          <p:cNvSpPr/>
          <p:nvPr/>
        </p:nvSpPr>
        <p:spPr>
          <a:xfrm>
            <a:off x="5473326" y="2332306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7" name="TextBox 126"/>
          <p:cNvSpPr txBox="1"/>
          <p:nvPr/>
        </p:nvSpPr>
        <p:spPr>
          <a:xfrm>
            <a:off x="5058212" y="2134278"/>
            <a:ext cx="902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3. Κύκλωπες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33" name="Ομάδα 132"/>
          <p:cNvGrpSpPr/>
          <p:nvPr/>
        </p:nvGrpSpPr>
        <p:grpSpPr>
          <a:xfrm>
            <a:off x="5343834" y="2380499"/>
            <a:ext cx="308286" cy="760469"/>
            <a:chOff x="5343834" y="2380499"/>
            <a:chExt cx="308286" cy="760469"/>
          </a:xfrm>
        </p:grpSpPr>
        <p:sp>
          <p:nvSpPr>
            <p:cNvPr id="128" name="Ελεύθερη σχεδίαση 127"/>
            <p:cNvSpPr/>
            <p:nvPr/>
          </p:nvSpPr>
          <p:spPr>
            <a:xfrm rot="266579">
              <a:off x="5343834" y="2380499"/>
              <a:ext cx="223529" cy="724651"/>
            </a:xfrm>
            <a:custGeom>
              <a:avLst/>
              <a:gdLst>
                <a:gd name="connsiteX0" fmla="*/ 109229 w 223529"/>
                <a:gd name="connsiteY0" fmla="*/ 0 h 652462"/>
                <a:gd name="connsiteX1" fmla="*/ 28266 w 223529"/>
                <a:gd name="connsiteY1" fmla="*/ 147637 h 652462"/>
                <a:gd name="connsiteX2" fmla="*/ 4454 w 223529"/>
                <a:gd name="connsiteY2" fmla="*/ 381000 h 652462"/>
                <a:gd name="connsiteX3" fmla="*/ 109229 w 223529"/>
                <a:gd name="connsiteY3" fmla="*/ 571500 h 652462"/>
                <a:gd name="connsiteX4" fmla="*/ 223529 w 223529"/>
                <a:gd name="connsiteY4" fmla="*/ 652462 h 652462"/>
                <a:gd name="connsiteX5" fmla="*/ 223529 w 223529"/>
                <a:gd name="connsiteY5" fmla="*/ 652462 h 652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3529" h="652462">
                  <a:moveTo>
                    <a:pt x="109229" y="0"/>
                  </a:moveTo>
                  <a:cubicBezTo>
                    <a:pt x="77478" y="42068"/>
                    <a:pt x="45728" y="84137"/>
                    <a:pt x="28266" y="147637"/>
                  </a:cubicBezTo>
                  <a:cubicBezTo>
                    <a:pt x="10804" y="211137"/>
                    <a:pt x="-9040" y="310356"/>
                    <a:pt x="4454" y="381000"/>
                  </a:cubicBezTo>
                  <a:cubicBezTo>
                    <a:pt x="17948" y="451644"/>
                    <a:pt x="72716" y="526256"/>
                    <a:pt x="109229" y="571500"/>
                  </a:cubicBezTo>
                  <a:cubicBezTo>
                    <a:pt x="145742" y="616744"/>
                    <a:pt x="223529" y="652462"/>
                    <a:pt x="223529" y="652462"/>
                  </a:cubicBezTo>
                  <a:lnTo>
                    <a:pt x="223529" y="652462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30" name="Ευθύγραμμο βέλος σύνδεσης 129"/>
            <p:cNvCxnSpPr>
              <a:stCxn id="128" idx="4"/>
            </p:cNvCxnSpPr>
            <p:nvPr/>
          </p:nvCxnSpPr>
          <p:spPr>
            <a:xfrm>
              <a:off x="5538959" y="3112719"/>
              <a:ext cx="113161" cy="28249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4" name="Έλλειψη 133"/>
          <p:cNvSpPr/>
          <p:nvPr/>
        </p:nvSpPr>
        <p:spPr>
          <a:xfrm>
            <a:off x="5651235" y="3100578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5" name="TextBox 134"/>
          <p:cNvSpPr txBox="1"/>
          <p:nvPr/>
        </p:nvSpPr>
        <p:spPr>
          <a:xfrm>
            <a:off x="5545331" y="2863273"/>
            <a:ext cx="902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4. Αίολος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40" name="Ομάδα 139"/>
          <p:cNvGrpSpPr/>
          <p:nvPr/>
        </p:nvGrpSpPr>
        <p:grpSpPr>
          <a:xfrm>
            <a:off x="4287491" y="2190265"/>
            <a:ext cx="1360834" cy="972035"/>
            <a:chOff x="4287491" y="2190265"/>
            <a:chExt cx="1360834" cy="972035"/>
          </a:xfrm>
        </p:grpSpPr>
        <p:sp>
          <p:nvSpPr>
            <p:cNvPr id="136" name="Ελεύθερη σχεδίαση 135"/>
            <p:cNvSpPr/>
            <p:nvPr/>
          </p:nvSpPr>
          <p:spPr>
            <a:xfrm>
              <a:off x="4319588" y="2281238"/>
              <a:ext cx="1328737" cy="881062"/>
            </a:xfrm>
            <a:custGeom>
              <a:avLst/>
              <a:gdLst>
                <a:gd name="connsiteX0" fmla="*/ 1328737 w 1328737"/>
                <a:gd name="connsiteY0" fmla="*/ 881062 h 881062"/>
                <a:gd name="connsiteX1" fmla="*/ 728662 w 1328737"/>
                <a:gd name="connsiteY1" fmla="*/ 771525 h 881062"/>
                <a:gd name="connsiteX2" fmla="*/ 395287 w 1328737"/>
                <a:gd name="connsiteY2" fmla="*/ 566737 h 881062"/>
                <a:gd name="connsiteX3" fmla="*/ 166687 w 1328737"/>
                <a:gd name="connsiteY3" fmla="*/ 342900 h 881062"/>
                <a:gd name="connsiteX4" fmla="*/ 0 w 1328737"/>
                <a:gd name="connsiteY4" fmla="*/ 0 h 881062"/>
                <a:gd name="connsiteX5" fmla="*/ 0 w 1328737"/>
                <a:gd name="connsiteY5" fmla="*/ 0 h 881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8737" h="881062">
                  <a:moveTo>
                    <a:pt x="1328737" y="881062"/>
                  </a:moveTo>
                  <a:cubicBezTo>
                    <a:pt x="1106487" y="852487"/>
                    <a:pt x="884237" y="823912"/>
                    <a:pt x="728662" y="771525"/>
                  </a:cubicBezTo>
                  <a:cubicBezTo>
                    <a:pt x="573087" y="719138"/>
                    <a:pt x="488949" y="638174"/>
                    <a:pt x="395287" y="566737"/>
                  </a:cubicBezTo>
                  <a:cubicBezTo>
                    <a:pt x="301625" y="495300"/>
                    <a:pt x="232568" y="437356"/>
                    <a:pt x="166687" y="342900"/>
                  </a:cubicBezTo>
                  <a:cubicBezTo>
                    <a:pt x="100806" y="248444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38" name="Ευθύγραμμο βέλος σύνδεσης 137"/>
            <p:cNvCxnSpPr>
              <a:stCxn id="136" idx="4"/>
            </p:cNvCxnSpPr>
            <p:nvPr/>
          </p:nvCxnSpPr>
          <p:spPr>
            <a:xfrm flipH="1" flipV="1">
              <a:off x="4287491" y="2190265"/>
              <a:ext cx="32097" cy="90973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Έλλειψη 140"/>
          <p:cNvSpPr/>
          <p:nvPr/>
        </p:nvSpPr>
        <p:spPr>
          <a:xfrm>
            <a:off x="4238870" y="2154972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2" name="TextBox 141"/>
          <p:cNvSpPr txBox="1"/>
          <p:nvPr/>
        </p:nvSpPr>
        <p:spPr>
          <a:xfrm>
            <a:off x="3669768" y="1935015"/>
            <a:ext cx="1118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5.Λαιστρυγόνες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49" name="Ομάδα 148"/>
          <p:cNvGrpSpPr/>
          <p:nvPr/>
        </p:nvGrpSpPr>
        <p:grpSpPr>
          <a:xfrm>
            <a:off x="4295775" y="1890713"/>
            <a:ext cx="638871" cy="276225"/>
            <a:chOff x="4295775" y="1890713"/>
            <a:chExt cx="762437" cy="276225"/>
          </a:xfrm>
        </p:grpSpPr>
        <p:sp>
          <p:nvSpPr>
            <p:cNvPr id="145" name="Ελεύθερη σχεδίαση 144"/>
            <p:cNvSpPr/>
            <p:nvPr/>
          </p:nvSpPr>
          <p:spPr>
            <a:xfrm>
              <a:off x="4295775" y="1890713"/>
              <a:ext cx="633413" cy="276225"/>
            </a:xfrm>
            <a:custGeom>
              <a:avLst/>
              <a:gdLst>
                <a:gd name="connsiteX0" fmla="*/ 0 w 633413"/>
                <a:gd name="connsiteY0" fmla="*/ 276225 h 276225"/>
                <a:gd name="connsiteX1" fmla="*/ 157163 w 633413"/>
                <a:gd name="connsiteY1" fmla="*/ 95250 h 276225"/>
                <a:gd name="connsiteX2" fmla="*/ 319088 w 633413"/>
                <a:gd name="connsiteY2" fmla="*/ 33337 h 276225"/>
                <a:gd name="connsiteX3" fmla="*/ 471488 w 633413"/>
                <a:gd name="connsiteY3" fmla="*/ 14287 h 276225"/>
                <a:gd name="connsiteX4" fmla="*/ 633413 w 633413"/>
                <a:gd name="connsiteY4" fmla="*/ 0 h 276225"/>
                <a:gd name="connsiteX5" fmla="*/ 633413 w 633413"/>
                <a:gd name="connsiteY5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3413" h="276225">
                  <a:moveTo>
                    <a:pt x="0" y="276225"/>
                  </a:moveTo>
                  <a:cubicBezTo>
                    <a:pt x="51991" y="205978"/>
                    <a:pt x="103982" y="135731"/>
                    <a:pt x="157163" y="95250"/>
                  </a:cubicBezTo>
                  <a:cubicBezTo>
                    <a:pt x="210344" y="54769"/>
                    <a:pt x="266701" y="46831"/>
                    <a:pt x="319088" y="33337"/>
                  </a:cubicBezTo>
                  <a:cubicBezTo>
                    <a:pt x="371475" y="19843"/>
                    <a:pt x="419100" y="19843"/>
                    <a:pt x="471488" y="14287"/>
                  </a:cubicBezTo>
                  <a:cubicBezTo>
                    <a:pt x="523876" y="8731"/>
                    <a:pt x="633413" y="0"/>
                    <a:pt x="633413" y="0"/>
                  </a:cubicBezTo>
                  <a:lnTo>
                    <a:pt x="633413" y="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47" name="Ευθύγραμμο βέλος σύνδεσης 146"/>
            <p:cNvCxnSpPr>
              <a:stCxn id="145" idx="4"/>
            </p:cNvCxnSpPr>
            <p:nvPr/>
          </p:nvCxnSpPr>
          <p:spPr>
            <a:xfrm>
              <a:off x="4929188" y="1890713"/>
              <a:ext cx="129024" cy="0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0" name="Έλλειψη 149"/>
          <p:cNvSpPr/>
          <p:nvPr/>
        </p:nvSpPr>
        <p:spPr>
          <a:xfrm>
            <a:off x="4934646" y="1873103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1" name="TextBox 150"/>
          <p:cNvSpPr txBox="1"/>
          <p:nvPr/>
        </p:nvSpPr>
        <p:spPr>
          <a:xfrm>
            <a:off x="4604306" y="1613272"/>
            <a:ext cx="902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6. Κίρκη</a:t>
            </a:r>
            <a:endParaRPr lang="el-GR" sz="1000" b="1" dirty="0">
              <a:solidFill>
                <a:srgbClr val="FF0000"/>
              </a:solidFill>
            </a:endParaRPr>
          </a:p>
        </p:txBody>
      </p:sp>
      <p:cxnSp>
        <p:nvCxnSpPr>
          <p:cNvPr id="153" name="Ευθύγραμμο βέλος σύνδεσης 152"/>
          <p:cNvCxnSpPr/>
          <p:nvPr/>
        </p:nvCxnSpPr>
        <p:spPr>
          <a:xfrm>
            <a:off x="4970648" y="1953882"/>
            <a:ext cx="105408" cy="827046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Έλλειψη 153"/>
          <p:cNvSpPr/>
          <p:nvPr/>
        </p:nvSpPr>
        <p:spPr>
          <a:xfrm>
            <a:off x="5019419" y="2776698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5" name="TextBox 154"/>
          <p:cNvSpPr txBox="1"/>
          <p:nvPr/>
        </p:nvSpPr>
        <p:spPr>
          <a:xfrm>
            <a:off x="4983956" y="2635158"/>
            <a:ext cx="902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7. Σειρήνες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59" name="Ομάδα 158"/>
          <p:cNvGrpSpPr/>
          <p:nvPr/>
        </p:nvGrpSpPr>
        <p:grpSpPr>
          <a:xfrm>
            <a:off x="5106456" y="2806928"/>
            <a:ext cx="792088" cy="694080"/>
            <a:chOff x="5106456" y="2806928"/>
            <a:chExt cx="792088" cy="694080"/>
          </a:xfrm>
        </p:grpSpPr>
        <p:sp>
          <p:nvSpPr>
            <p:cNvPr id="156" name="Ελεύθερη σχεδίαση 155"/>
            <p:cNvSpPr/>
            <p:nvPr/>
          </p:nvSpPr>
          <p:spPr>
            <a:xfrm>
              <a:off x="5106456" y="2806928"/>
              <a:ext cx="792088" cy="587299"/>
            </a:xfrm>
            <a:custGeom>
              <a:avLst/>
              <a:gdLst>
                <a:gd name="connsiteX0" fmla="*/ 0 w 824919"/>
                <a:gd name="connsiteY0" fmla="*/ 15394 h 601181"/>
                <a:gd name="connsiteX1" fmla="*/ 219075 w 824919"/>
                <a:gd name="connsiteY1" fmla="*/ 1106 h 601181"/>
                <a:gd name="connsiteX2" fmla="*/ 485775 w 824919"/>
                <a:gd name="connsiteY2" fmla="*/ 10631 h 601181"/>
                <a:gd name="connsiteX3" fmla="*/ 642938 w 824919"/>
                <a:gd name="connsiteY3" fmla="*/ 86831 h 601181"/>
                <a:gd name="connsiteX4" fmla="*/ 790575 w 824919"/>
                <a:gd name="connsiteY4" fmla="*/ 182081 h 601181"/>
                <a:gd name="connsiteX5" fmla="*/ 823913 w 824919"/>
                <a:gd name="connsiteY5" fmla="*/ 282094 h 601181"/>
                <a:gd name="connsiteX6" fmla="*/ 814388 w 824919"/>
                <a:gd name="connsiteY6" fmla="*/ 382106 h 601181"/>
                <a:gd name="connsiteX7" fmla="*/ 795338 w 824919"/>
                <a:gd name="connsiteY7" fmla="*/ 510694 h 601181"/>
                <a:gd name="connsiteX8" fmla="*/ 785813 w 824919"/>
                <a:gd name="connsiteY8" fmla="*/ 601181 h 601181"/>
                <a:gd name="connsiteX9" fmla="*/ 785813 w 824919"/>
                <a:gd name="connsiteY9" fmla="*/ 601181 h 601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24919" h="601181">
                  <a:moveTo>
                    <a:pt x="0" y="15394"/>
                  </a:moveTo>
                  <a:cubicBezTo>
                    <a:pt x="69056" y="8647"/>
                    <a:pt x="138113" y="1900"/>
                    <a:pt x="219075" y="1106"/>
                  </a:cubicBezTo>
                  <a:cubicBezTo>
                    <a:pt x="300037" y="312"/>
                    <a:pt x="415131" y="-3656"/>
                    <a:pt x="485775" y="10631"/>
                  </a:cubicBezTo>
                  <a:cubicBezTo>
                    <a:pt x="556419" y="24918"/>
                    <a:pt x="592138" y="58256"/>
                    <a:pt x="642938" y="86831"/>
                  </a:cubicBezTo>
                  <a:cubicBezTo>
                    <a:pt x="693738" y="115406"/>
                    <a:pt x="760413" y="149537"/>
                    <a:pt x="790575" y="182081"/>
                  </a:cubicBezTo>
                  <a:cubicBezTo>
                    <a:pt x="820738" y="214625"/>
                    <a:pt x="819944" y="248757"/>
                    <a:pt x="823913" y="282094"/>
                  </a:cubicBezTo>
                  <a:cubicBezTo>
                    <a:pt x="827882" y="315431"/>
                    <a:pt x="819151" y="344006"/>
                    <a:pt x="814388" y="382106"/>
                  </a:cubicBezTo>
                  <a:cubicBezTo>
                    <a:pt x="809626" y="420206"/>
                    <a:pt x="800101" y="474182"/>
                    <a:pt x="795338" y="510694"/>
                  </a:cubicBezTo>
                  <a:cubicBezTo>
                    <a:pt x="790576" y="547207"/>
                    <a:pt x="785813" y="601181"/>
                    <a:pt x="785813" y="601181"/>
                  </a:cubicBezTo>
                  <a:lnTo>
                    <a:pt x="785813" y="601181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58" name="Ευθύγραμμο βέλος σύνδεσης 157"/>
            <p:cNvCxnSpPr>
              <a:stCxn id="156" idx="8"/>
            </p:cNvCxnSpPr>
            <p:nvPr/>
          </p:nvCxnSpPr>
          <p:spPr>
            <a:xfrm>
              <a:off x="5860994" y="3394227"/>
              <a:ext cx="7150" cy="106781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Έλλειψη 159"/>
          <p:cNvSpPr/>
          <p:nvPr/>
        </p:nvSpPr>
        <p:spPr>
          <a:xfrm>
            <a:off x="5824991" y="3460618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1" name="TextBox 160"/>
          <p:cNvSpPr txBox="1"/>
          <p:nvPr/>
        </p:nvSpPr>
        <p:spPr>
          <a:xfrm>
            <a:off x="5883168" y="3368227"/>
            <a:ext cx="902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8.Σκύλλα &amp;     </a:t>
            </a:r>
          </a:p>
          <a:p>
            <a:r>
              <a:rPr lang="el-GR" sz="1000" b="1" dirty="0">
                <a:solidFill>
                  <a:srgbClr val="FF0000"/>
                </a:solidFill>
              </a:rPr>
              <a:t> </a:t>
            </a:r>
            <a:r>
              <a:rPr lang="el-GR" sz="1000" b="1" dirty="0" smtClean="0">
                <a:solidFill>
                  <a:srgbClr val="FF0000"/>
                </a:solidFill>
              </a:rPr>
              <a:t>   Χάρυβδη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68" name="Ομάδα 167"/>
          <p:cNvGrpSpPr/>
          <p:nvPr/>
        </p:nvGrpSpPr>
        <p:grpSpPr>
          <a:xfrm rot="20705814">
            <a:off x="5306298" y="3414295"/>
            <a:ext cx="608076" cy="506457"/>
            <a:chOff x="5316101" y="3460619"/>
            <a:chExt cx="559199" cy="468553"/>
          </a:xfrm>
        </p:grpSpPr>
        <p:sp>
          <p:nvSpPr>
            <p:cNvPr id="162" name="Ελεύθερη σχεδίαση 161"/>
            <p:cNvSpPr/>
            <p:nvPr/>
          </p:nvSpPr>
          <p:spPr>
            <a:xfrm>
              <a:off x="5324475" y="3645023"/>
              <a:ext cx="550825" cy="284149"/>
            </a:xfrm>
            <a:custGeom>
              <a:avLst/>
              <a:gdLst>
                <a:gd name="connsiteX0" fmla="*/ 545926 w 563351"/>
                <a:gd name="connsiteY0" fmla="*/ 0 h 400160"/>
                <a:gd name="connsiteX1" fmla="*/ 555451 w 563351"/>
                <a:gd name="connsiteY1" fmla="*/ 180975 h 400160"/>
                <a:gd name="connsiteX2" fmla="*/ 545926 w 563351"/>
                <a:gd name="connsiteY2" fmla="*/ 323850 h 400160"/>
                <a:gd name="connsiteX3" fmla="*/ 360189 w 563351"/>
                <a:gd name="connsiteY3" fmla="*/ 400050 h 400160"/>
                <a:gd name="connsiteX4" fmla="*/ 103014 w 563351"/>
                <a:gd name="connsiteY4" fmla="*/ 338137 h 400160"/>
                <a:gd name="connsiteX5" fmla="*/ 12526 w 563351"/>
                <a:gd name="connsiteY5" fmla="*/ 233362 h 400160"/>
                <a:gd name="connsiteX6" fmla="*/ 3001 w 563351"/>
                <a:gd name="connsiteY6" fmla="*/ 52387 h 40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351" h="400160">
                  <a:moveTo>
                    <a:pt x="545926" y="0"/>
                  </a:moveTo>
                  <a:cubicBezTo>
                    <a:pt x="550688" y="63500"/>
                    <a:pt x="555451" y="127000"/>
                    <a:pt x="555451" y="180975"/>
                  </a:cubicBezTo>
                  <a:cubicBezTo>
                    <a:pt x="555451" y="234950"/>
                    <a:pt x="578470" y="287338"/>
                    <a:pt x="545926" y="323850"/>
                  </a:cubicBezTo>
                  <a:cubicBezTo>
                    <a:pt x="513382" y="360362"/>
                    <a:pt x="434008" y="397669"/>
                    <a:pt x="360189" y="400050"/>
                  </a:cubicBezTo>
                  <a:cubicBezTo>
                    <a:pt x="286370" y="402431"/>
                    <a:pt x="160958" y="365918"/>
                    <a:pt x="103014" y="338137"/>
                  </a:cubicBezTo>
                  <a:cubicBezTo>
                    <a:pt x="45070" y="310356"/>
                    <a:pt x="29195" y="280987"/>
                    <a:pt x="12526" y="233362"/>
                  </a:cubicBezTo>
                  <a:cubicBezTo>
                    <a:pt x="-4143" y="185737"/>
                    <a:pt x="-571" y="119062"/>
                    <a:pt x="3001" y="52387"/>
                  </a:cubicBez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64" name="Ευθύγραμμο βέλος σύνδεσης 163"/>
            <p:cNvCxnSpPr>
              <a:stCxn id="162" idx="6"/>
            </p:cNvCxnSpPr>
            <p:nvPr/>
          </p:nvCxnSpPr>
          <p:spPr>
            <a:xfrm flipH="1" flipV="1">
              <a:off x="5316101" y="3460619"/>
              <a:ext cx="11308" cy="221603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9" name="Έλλειψη 168"/>
          <p:cNvSpPr/>
          <p:nvPr/>
        </p:nvSpPr>
        <p:spPr>
          <a:xfrm>
            <a:off x="5258522" y="3437060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0" name="TextBox 169"/>
          <p:cNvSpPr txBox="1"/>
          <p:nvPr/>
        </p:nvSpPr>
        <p:spPr>
          <a:xfrm>
            <a:off x="4719158" y="3098868"/>
            <a:ext cx="1004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9.Νησί  </a:t>
            </a:r>
          </a:p>
          <a:p>
            <a:r>
              <a:rPr lang="el-GR" sz="1000" b="1" dirty="0">
                <a:solidFill>
                  <a:srgbClr val="FF0000"/>
                </a:solidFill>
              </a:rPr>
              <a:t> </a:t>
            </a:r>
            <a:r>
              <a:rPr lang="el-GR" sz="1000" b="1" dirty="0" smtClean="0">
                <a:solidFill>
                  <a:srgbClr val="FF0000"/>
                </a:solidFill>
              </a:rPr>
              <a:t>   του Ήλιου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79" name="Ομάδα 178"/>
          <p:cNvGrpSpPr/>
          <p:nvPr/>
        </p:nvGrpSpPr>
        <p:grpSpPr>
          <a:xfrm>
            <a:off x="395536" y="3181357"/>
            <a:ext cx="4862264" cy="319081"/>
            <a:chOff x="395536" y="3181357"/>
            <a:chExt cx="4862264" cy="319081"/>
          </a:xfrm>
        </p:grpSpPr>
        <p:sp>
          <p:nvSpPr>
            <p:cNvPr id="172" name="Ελεύθερη σχεδίαση 171"/>
            <p:cNvSpPr/>
            <p:nvPr/>
          </p:nvSpPr>
          <p:spPr>
            <a:xfrm>
              <a:off x="467544" y="3284984"/>
              <a:ext cx="4790256" cy="215454"/>
            </a:xfrm>
            <a:custGeom>
              <a:avLst/>
              <a:gdLst>
                <a:gd name="connsiteX0" fmla="*/ 4900612 w 4900612"/>
                <a:gd name="connsiteY0" fmla="*/ 266700 h 266700"/>
                <a:gd name="connsiteX1" fmla="*/ 4048125 w 4900612"/>
                <a:gd name="connsiteY1" fmla="*/ 190500 h 266700"/>
                <a:gd name="connsiteX2" fmla="*/ 3214687 w 4900612"/>
                <a:gd name="connsiteY2" fmla="*/ 133350 h 266700"/>
                <a:gd name="connsiteX3" fmla="*/ 1924050 w 4900612"/>
                <a:gd name="connsiteY3" fmla="*/ 76200 h 266700"/>
                <a:gd name="connsiteX4" fmla="*/ 1047750 w 4900612"/>
                <a:gd name="connsiteY4" fmla="*/ 152400 h 266700"/>
                <a:gd name="connsiteX5" fmla="*/ 742950 w 4900612"/>
                <a:gd name="connsiteY5" fmla="*/ 228600 h 266700"/>
                <a:gd name="connsiteX6" fmla="*/ 252412 w 4900612"/>
                <a:gd name="connsiteY6" fmla="*/ 204787 h 266700"/>
                <a:gd name="connsiteX7" fmla="*/ 0 w 4900612"/>
                <a:gd name="connsiteY7" fmla="*/ 0 h 266700"/>
                <a:gd name="connsiteX8" fmla="*/ 0 w 4900612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00612" h="266700">
                  <a:moveTo>
                    <a:pt x="4900612" y="266700"/>
                  </a:moveTo>
                  <a:lnTo>
                    <a:pt x="4048125" y="190500"/>
                  </a:lnTo>
                  <a:cubicBezTo>
                    <a:pt x="3767138" y="168275"/>
                    <a:pt x="3214687" y="133350"/>
                    <a:pt x="3214687" y="133350"/>
                  </a:cubicBezTo>
                  <a:cubicBezTo>
                    <a:pt x="2860675" y="114300"/>
                    <a:pt x="2285206" y="73025"/>
                    <a:pt x="1924050" y="76200"/>
                  </a:cubicBezTo>
                  <a:cubicBezTo>
                    <a:pt x="1562894" y="79375"/>
                    <a:pt x="1244600" y="127000"/>
                    <a:pt x="1047750" y="152400"/>
                  </a:cubicBezTo>
                  <a:cubicBezTo>
                    <a:pt x="850900" y="177800"/>
                    <a:pt x="875506" y="219869"/>
                    <a:pt x="742950" y="228600"/>
                  </a:cubicBezTo>
                  <a:cubicBezTo>
                    <a:pt x="610394" y="237331"/>
                    <a:pt x="376237" y="242887"/>
                    <a:pt x="252412" y="204787"/>
                  </a:cubicBezTo>
                  <a:cubicBezTo>
                    <a:pt x="128587" y="166687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78" name="Ευθύγραμμο βέλος σύνδεσης 177"/>
            <p:cNvCxnSpPr/>
            <p:nvPr/>
          </p:nvCxnSpPr>
          <p:spPr>
            <a:xfrm flipH="1" flipV="1">
              <a:off x="395536" y="3181357"/>
              <a:ext cx="72008" cy="103627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0" name="Έλλειψη 179"/>
          <p:cNvSpPr/>
          <p:nvPr/>
        </p:nvSpPr>
        <p:spPr>
          <a:xfrm>
            <a:off x="346553" y="3126843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1" name="TextBox 180"/>
          <p:cNvSpPr txBox="1"/>
          <p:nvPr/>
        </p:nvSpPr>
        <p:spPr>
          <a:xfrm>
            <a:off x="35496" y="2920151"/>
            <a:ext cx="1118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10. Καλυψώ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85" name="Ομάδα 184"/>
          <p:cNvGrpSpPr/>
          <p:nvPr/>
        </p:nvGrpSpPr>
        <p:grpSpPr>
          <a:xfrm>
            <a:off x="400050" y="2742823"/>
            <a:ext cx="6584216" cy="1551626"/>
            <a:chOff x="400050" y="2780928"/>
            <a:chExt cx="6620222" cy="1513521"/>
          </a:xfrm>
        </p:grpSpPr>
        <p:sp>
          <p:nvSpPr>
            <p:cNvPr id="182" name="Ελεύθερη σχεδίαση 181"/>
            <p:cNvSpPr/>
            <p:nvPr/>
          </p:nvSpPr>
          <p:spPr>
            <a:xfrm>
              <a:off x="400050" y="2853070"/>
              <a:ext cx="6476206" cy="1441379"/>
            </a:xfrm>
            <a:custGeom>
              <a:avLst/>
              <a:gdLst>
                <a:gd name="connsiteX0" fmla="*/ 0 w 6553200"/>
                <a:gd name="connsiteY0" fmla="*/ 381000 h 1513149"/>
                <a:gd name="connsiteX1" fmla="*/ 1390650 w 6553200"/>
                <a:gd name="connsiteY1" fmla="*/ 361950 h 1513149"/>
                <a:gd name="connsiteX2" fmla="*/ 2505075 w 6553200"/>
                <a:gd name="connsiteY2" fmla="*/ 333375 h 1513149"/>
                <a:gd name="connsiteX3" fmla="*/ 3343275 w 6553200"/>
                <a:gd name="connsiteY3" fmla="*/ 361950 h 1513149"/>
                <a:gd name="connsiteX4" fmla="*/ 4086225 w 6553200"/>
                <a:gd name="connsiteY4" fmla="*/ 523875 h 1513149"/>
                <a:gd name="connsiteX5" fmla="*/ 4467225 w 6553200"/>
                <a:gd name="connsiteY5" fmla="*/ 914400 h 1513149"/>
                <a:gd name="connsiteX6" fmla="*/ 4772025 w 6553200"/>
                <a:gd name="connsiteY6" fmla="*/ 1343025 h 1513149"/>
                <a:gd name="connsiteX7" fmla="*/ 5524500 w 6553200"/>
                <a:gd name="connsiteY7" fmla="*/ 1504950 h 1513149"/>
                <a:gd name="connsiteX8" fmla="*/ 6181725 w 6553200"/>
                <a:gd name="connsiteY8" fmla="*/ 1114425 h 1513149"/>
                <a:gd name="connsiteX9" fmla="*/ 6276975 w 6553200"/>
                <a:gd name="connsiteY9" fmla="*/ 600075 h 1513149"/>
                <a:gd name="connsiteX10" fmla="*/ 6305550 w 6553200"/>
                <a:gd name="connsiteY10" fmla="*/ 295275 h 1513149"/>
                <a:gd name="connsiteX11" fmla="*/ 6553200 w 6553200"/>
                <a:gd name="connsiteY11" fmla="*/ 0 h 1513149"/>
                <a:gd name="connsiteX12" fmla="*/ 6553200 w 6553200"/>
                <a:gd name="connsiteY12" fmla="*/ 0 h 1513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553200" h="1513149">
                  <a:moveTo>
                    <a:pt x="0" y="381000"/>
                  </a:moveTo>
                  <a:lnTo>
                    <a:pt x="1390650" y="361950"/>
                  </a:lnTo>
                  <a:cubicBezTo>
                    <a:pt x="1808162" y="354013"/>
                    <a:pt x="2179638" y="333375"/>
                    <a:pt x="2505075" y="333375"/>
                  </a:cubicBezTo>
                  <a:cubicBezTo>
                    <a:pt x="2830512" y="333375"/>
                    <a:pt x="3079750" y="330200"/>
                    <a:pt x="3343275" y="361950"/>
                  </a:cubicBezTo>
                  <a:cubicBezTo>
                    <a:pt x="3606800" y="393700"/>
                    <a:pt x="3898900" y="431800"/>
                    <a:pt x="4086225" y="523875"/>
                  </a:cubicBezTo>
                  <a:cubicBezTo>
                    <a:pt x="4273550" y="615950"/>
                    <a:pt x="4352925" y="777875"/>
                    <a:pt x="4467225" y="914400"/>
                  </a:cubicBezTo>
                  <a:cubicBezTo>
                    <a:pt x="4581525" y="1050925"/>
                    <a:pt x="4595812" y="1244600"/>
                    <a:pt x="4772025" y="1343025"/>
                  </a:cubicBezTo>
                  <a:cubicBezTo>
                    <a:pt x="4948238" y="1441450"/>
                    <a:pt x="5289550" y="1543050"/>
                    <a:pt x="5524500" y="1504950"/>
                  </a:cubicBezTo>
                  <a:cubicBezTo>
                    <a:pt x="5759450" y="1466850"/>
                    <a:pt x="6056313" y="1265237"/>
                    <a:pt x="6181725" y="1114425"/>
                  </a:cubicBezTo>
                  <a:cubicBezTo>
                    <a:pt x="6307137" y="963613"/>
                    <a:pt x="6256338" y="736600"/>
                    <a:pt x="6276975" y="600075"/>
                  </a:cubicBezTo>
                  <a:cubicBezTo>
                    <a:pt x="6297612" y="463550"/>
                    <a:pt x="6259513" y="395287"/>
                    <a:pt x="6305550" y="295275"/>
                  </a:cubicBezTo>
                  <a:cubicBezTo>
                    <a:pt x="6351587" y="195263"/>
                    <a:pt x="6553200" y="0"/>
                    <a:pt x="6553200" y="0"/>
                  </a:cubicBezTo>
                  <a:lnTo>
                    <a:pt x="6553200" y="0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84" name="Ευθύγραμμο βέλος σύνδεσης 183"/>
            <p:cNvCxnSpPr>
              <a:stCxn id="182" idx="11"/>
            </p:cNvCxnSpPr>
            <p:nvPr/>
          </p:nvCxnSpPr>
          <p:spPr>
            <a:xfrm flipV="1">
              <a:off x="6876256" y="2780928"/>
              <a:ext cx="144016" cy="72142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Έλλειψη 185"/>
          <p:cNvSpPr/>
          <p:nvPr/>
        </p:nvSpPr>
        <p:spPr>
          <a:xfrm>
            <a:off x="6984265" y="2735626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7" name="TextBox 186"/>
          <p:cNvSpPr txBox="1"/>
          <p:nvPr/>
        </p:nvSpPr>
        <p:spPr>
          <a:xfrm>
            <a:off x="6334284" y="2468349"/>
            <a:ext cx="1190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FF0000"/>
                </a:solidFill>
              </a:rPr>
              <a:t>11. Νησί Φαιάκων</a:t>
            </a:r>
            <a:endParaRPr lang="el-GR" sz="1000" b="1" dirty="0">
              <a:solidFill>
                <a:srgbClr val="FF0000"/>
              </a:solidFill>
            </a:endParaRPr>
          </a:p>
        </p:txBody>
      </p:sp>
      <p:grpSp>
        <p:nvGrpSpPr>
          <p:cNvPr id="191" name="Ομάδα 190"/>
          <p:cNvGrpSpPr/>
          <p:nvPr/>
        </p:nvGrpSpPr>
        <p:grpSpPr>
          <a:xfrm>
            <a:off x="7043738" y="2809875"/>
            <a:ext cx="264566" cy="489048"/>
            <a:chOff x="7043738" y="2809875"/>
            <a:chExt cx="264566" cy="489048"/>
          </a:xfrm>
        </p:grpSpPr>
        <p:sp>
          <p:nvSpPr>
            <p:cNvPr id="188" name="Ελεύθερη σχεδίαση 187"/>
            <p:cNvSpPr/>
            <p:nvPr/>
          </p:nvSpPr>
          <p:spPr>
            <a:xfrm>
              <a:off x="7043738" y="2809875"/>
              <a:ext cx="195262" cy="428625"/>
            </a:xfrm>
            <a:custGeom>
              <a:avLst/>
              <a:gdLst>
                <a:gd name="connsiteX0" fmla="*/ 0 w 195262"/>
                <a:gd name="connsiteY0" fmla="*/ 0 h 428625"/>
                <a:gd name="connsiteX1" fmla="*/ 100012 w 195262"/>
                <a:gd name="connsiteY1" fmla="*/ 133350 h 428625"/>
                <a:gd name="connsiteX2" fmla="*/ 123825 w 195262"/>
                <a:gd name="connsiteY2" fmla="*/ 276225 h 428625"/>
                <a:gd name="connsiteX3" fmla="*/ 114300 w 195262"/>
                <a:gd name="connsiteY3" fmla="*/ 381000 h 428625"/>
                <a:gd name="connsiteX4" fmla="*/ 195262 w 195262"/>
                <a:gd name="connsiteY4" fmla="*/ 428625 h 428625"/>
                <a:gd name="connsiteX5" fmla="*/ 195262 w 195262"/>
                <a:gd name="connsiteY5" fmla="*/ 428625 h 428625"/>
                <a:gd name="connsiteX6" fmla="*/ 195262 w 195262"/>
                <a:gd name="connsiteY6" fmla="*/ 428625 h 42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262" h="428625">
                  <a:moveTo>
                    <a:pt x="0" y="0"/>
                  </a:moveTo>
                  <a:cubicBezTo>
                    <a:pt x="39687" y="43656"/>
                    <a:pt x="79375" y="87313"/>
                    <a:pt x="100012" y="133350"/>
                  </a:cubicBezTo>
                  <a:cubicBezTo>
                    <a:pt x="120650" y="179388"/>
                    <a:pt x="121444" y="234950"/>
                    <a:pt x="123825" y="276225"/>
                  </a:cubicBezTo>
                  <a:cubicBezTo>
                    <a:pt x="126206" y="317500"/>
                    <a:pt x="102394" y="355600"/>
                    <a:pt x="114300" y="381000"/>
                  </a:cubicBezTo>
                  <a:cubicBezTo>
                    <a:pt x="126206" y="406400"/>
                    <a:pt x="195262" y="428625"/>
                    <a:pt x="195262" y="428625"/>
                  </a:cubicBezTo>
                  <a:lnTo>
                    <a:pt x="195262" y="428625"/>
                  </a:lnTo>
                  <a:lnTo>
                    <a:pt x="195262" y="428625"/>
                  </a:lnTo>
                </a:path>
              </a:pathLst>
            </a:cu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90" name="Ευθύγραμμο βέλος σύνδεσης 189"/>
            <p:cNvCxnSpPr/>
            <p:nvPr/>
          </p:nvCxnSpPr>
          <p:spPr>
            <a:xfrm>
              <a:off x="7239000" y="3238500"/>
              <a:ext cx="69304" cy="60423"/>
            </a:xfrm>
            <a:prstGeom prst="straightConnector1">
              <a:avLst/>
            </a:prstGeom>
            <a:ln w="254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Έλλειψη 191"/>
          <p:cNvSpPr/>
          <p:nvPr/>
        </p:nvSpPr>
        <p:spPr>
          <a:xfrm>
            <a:off x="7278756" y="3268711"/>
            <a:ext cx="72005" cy="8077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3" name="TextBox 192"/>
          <p:cNvSpPr txBox="1"/>
          <p:nvPr/>
        </p:nvSpPr>
        <p:spPr>
          <a:xfrm>
            <a:off x="6929306" y="3284984"/>
            <a:ext cx="1190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>
                <a:solidFill>
                  <a:srgbClr val="05EB1B"/>
                </a:solidFill>
              </a:rPr>
              <a:t>12. Ιθάκη</a:t>
            </a:r>
            <a:endParaRPr lang="el-GR" sz="1000" b="1" dirty="0">
              <a:solidFill>
                <a:srgbClr val="05EB1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4266" y="5949280"/>
            <a:ext cx="540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7350761" y="5949280"/>
            <a:ext cx="17439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i="1" dirty="0" smtClean="0">
                <a:latin typeface="Bookman Old Style" pitchFamily="18" charset="0"/>
              </a:rPr>
              <a:t>© </a:t>
            </a:r>
            <a:r>
              <a:rPr lang="el-GR" sz="800" i="1" dirty="0" err="1" smtClean="0">
                <a:latin typeface="Bookman Old Style" pitchFamily="18" charset="0"/>
              </a:rPr>
              <a:t>Μπαστάνης</a:t>
            </a:r>
            <a:r>
              <a:rPr lang="el-GR" sz="800" i="1" dirty="0" smtClean="0">
                <a:latin typeface="Bookman Old Style" pitchFamily="18" charset="0"/>
              </a:rPr>
              <a:t> Παναγιώτης</a:t>
            </a:r>
            <a:endParaRPr lang="el-GR" sz="800" i="1" dirty="0">
              <a:latin typeface="Bookman Old Style" pitchFamily="18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0" y="52931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Οδύσσεια – </a:t>
            </a:r>
            <a:r>
              <a:rPr lang="el-GR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Η</a:t>
            </a:r>
            <a:r>
              <a:rPr lang="el-G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πορεία</a:t>
            </a:r>
            <a:endParaRPr lang="el-GR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031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3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3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3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3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3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3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3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3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3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3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3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3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3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3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3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23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3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23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23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3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23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23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3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23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3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3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23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23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3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23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23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3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23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20" grpId="0"/>
      <p:bldP spid="23" grpId="0" animBg="1"/>
      <p:bldP spid="99" grpId="0" animBg="1"/>
      <p:bldP spid="100" grpId="0"/>
      <p:bldP spid="126" grpId="0" animBg="1"/>
      <p:bldP spid="127" grpId="0"/>
      <p:bldP spid="134" grpId="0" animBg="1"/>
      <p:bldP spid="135" grpId="0"/>
      <p:bldP spid="141" grpId="0" animBg="1"/>
      <p:bldP spid="142" grpId="0"/>
      <p:bldP spid="150" grpId="0" animBg="1"/>
      <p:bldP spid="151" grpId="0"/>
      <p:bldP spid="154" grpId="0" animBg="1"/>
      <p:bldP spid="155" grpId="0"/>
      <p:bldP spid="160" grpId="0" animBg="1"/>
      <p:bldP spid="161" grpId="0"/>
      <p:bldP spid="169" grpId="0" animBg="1"/>
      <p:bldP spid="170" grpId="0"/>
      <p:bldP spid="180" grpId="0" animBg="1"/>
      <p:bldP spid="181" grpId="0"/>
      <p:bldP spid="186" grpId="0" animBg="1"/>
      <p:bldP spid="187" grpId="0"/>
      <p:bldP spid="192" grpId="0" animBg="1"/>
      <p:bldP spid="193" grpId="0"/>
      <p:bldP spid="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51</Words>
  <Application>Microsoft Office PowerPoint</Application>
  <PresentationFormat>Προβολή στην οθόνη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panos</dc:creator>
  <cp:lastModifiedBy>panos</cp:lastModifiedBy>
  <cp:revision>16</cp:revision>
  <dcterms:created xsi:type="dcterms:W3CDTF">2013-02-24T14:37:29Z</dcterms:created>
  <dcterms:modified xsi:type="dcterms:W3CDTF">2013-03-14T16:50:16Z</dcterms:modified>
</cp:coreProperties>
</file>